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12"/>
  </p:notesMasterIdLst>
  <p:sldIdLst>
    <p:sldId id="305" r:id="rId3"/>
    <p:sldId id="317" r:id="rId4"/>
    <p:sldId id="318" r:id="rId5"/>
    <p:sldId id="324" r:id="rId6"/>
    <p:sldId id="319" r:id="rId7"/>
    <p:sldId id="323" r:id="rId8"/>
    <p:sldId id="320" r:id="rId9"/>
    <p:sldId id="321" r:id="rId10"/>
    <p:sldId id="25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54" autoAdjust="0"/>
    <p:restoredTop sz="91156" autoAdjust="0"/>
  </p:normalViewPr>
  <p:slideViewPr>
    <p:cSldViewPr snapToGrid="0" snapToObjects="1">
      <p:cViewPr varScale="1">
        <p:scale>
          <a:sx n="116" d="100"/>
          <a:sy n="116" d="100"/>
        </p:scale>
        <p:origin x="46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63D0F-DF66-3544-8AE0-259217D2A809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58005-5E19-9D4F-998E-0E365A5C28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72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4DFC6C-EA2D-CF43-982F-016DAF58C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9DB79F-BDEF-9342-A6E1-4330003BE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B9CEAC-6320-764B-96A2-1F1A2D90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16BA8A-2001-6041-A4FA-82E90C0E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72C3E-C1E2-7A46-8943-60C118FD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080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8B7945-9F15-D449-B334-EFE600C3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0A2E26-7A0C-924B-8BD1-0C19AA60B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57CF1E-CB9C-3A46-A360-D37895CF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4B77FE-D6CF-3D4E-9C6A-101EE69D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F033FE-98D1-AE40-9B32-744AB7FE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377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66B681-C144-2548-A772-F3E6DC772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78B512-90DB-B847-AE88-91EC57CF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7117EF-BAB4-CF4F-8BFB-146ADE0A8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BEC088-F643-1B44-924B-192B5E91C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C160D-EACD-8047-B453-1E510AE8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752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9FC7FA-BB0F-2647-B7C8-07AC4B141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" y="8709"/>
            <a:ext cx="12161034" cy="68405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75380C-A201-0248-8C22-AB7DAE314E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0670" y="335156"/>
            <a:ext cx="2433109" cy="636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92361" y="2738600"/>
            <a:ext cx="7099239" cy="692363"/>
          </a:xfrm>
          <a:prstGeom prst="rect">
            <a:avLst/>
          </a:prstGeom>
          <a:ln w="12700">
            <a:miter lim="400000"/>
          </a:ln>
        </p:spPr>
        <p:txBody>
          <a:bodyPr wrap="square" lIns="50670" tIns="50670" rIns="50670" bIns="50670" anchor="ctr">
            <a:spAutoFit/>
          </a:bodyPr>
          <a:lstStyle>
            <a:lvl1pPr algn="l">
              <a:defRPr kumimoji="0" lang="zh-CN" altLang="en-US" sz="3491" b="1" spc="80" normalizeH="0">
                <a:solidFill>
                  <a:srgbClr val="1818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ZLanTingHei-M-GBK"/>
              </a:defRPr>
            </a:lvl1pPr>
          </a:lstStyle>
          <a:p>
            <a:pPr lvl="0" defTabSz="413080" fontAlgn="auto" hangingPunct="0">
              <a:lnSpc>
                <a:spcPct val="120000"/>
              </a:lnSpc>
            </a:pPr>
            <a:r>
              <a:rPr lang="en-US" altLang="zh-CN" dirty="0"/>
              <a:t>XXX</a:t>
            </a:r>
            <a:r>
              <a:rPr lang="zh-CN" altLang="en-US" dirty="0"/>
              <a:t>团队</a:t>
            </a:r>
            <a:r>
              <a:rPr lang="en-US" altLang="zh-CN" dirty="0"/>
              <a:t>-XXX</a:t>
            </a:r>
            <a:r>
              <a:rPr lang="zh-CN" altLang="en-US" dirty="0"/>
              <a:t>项目汇报</a:t>
            </a:r>
          </a:p>
        </p:txBody>
      </p:sp>
    </p:spTree>
    <p:extLst>
      <p:ext uri="{BB962C8B-B14F-4D97-AF65-F5344CB8AC3E}">
        <p14:creationId xmlns:p14="http://schemas.microsoft.com/office/powerpoint/2010/main" val="147084568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615434-81EC-6D4B-834D-0209559A8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" y="8709"/>
            <a:ext cx="12161034" cy="68405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DB0E22-0191-8444-B19A-CD2DC8EE48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38612" y="2989754"/>
            <a:ext cx="3314777" cy="878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161108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4"/>
          <p:cNvCxnSpPr/>
          <p:nvPr userDrawn="1"/>
        </p:nvCxnSpPr>
        <p:spPr>
          <a:xfrm>
            <a:off x="527237" y="421815"/>
            <a:ext cx="11160000" cy="0"/>
          </a:xfrm>
          <a:prstGeom prst="line">
            <a:avLst/>
          </a:prstGeom>
          <a:ln>
            <a:solidFill>
              <a:srgbClr val="2A2E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3492" y="536164"/>
            <a:ext cx="1113745" cy="3200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94079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9FC7FA-BB0F-2647-B7C8-07AC4B141C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" y="8709"/>
            <a:ext cx="12161034" cy="68405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75380C-A201-0248-8C22-AB7DAE314E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0670" y="335156"/>
            <a:ext cx="2433109" cy="636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892361" y="2738600"/>
            <a:ext cx="7099239" cy="692363"/>
          </a:xfrm>
          <a:prstGeom prst="rect">
            <a:avLst/>
          </a:prstGeom>
          <a:ln w="12700">
            <a:miter lim="400000"/>
          </a:ln>
        </p:spPr>
        <p:txBody>
          <a:bodyPr wrap="square" lIns="50670" tIns="50670" rIns="50670" bIns="50670" anchor="ctr">
            <a:spAutoFit/>
          </a:bodyPr>
          <a:lstStyle>
            <a:lvl1pPr algn="l">
              <a:defRPr kumimoji="0" lang="zh-CN" altLang="en-US" sz="3491" b="1" spc="80" normalizeH="0">
                <a:solidFill>
                  <a:srgbClr val="181818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FZLanTingHei-M-GBK"/>
              </a:defRPr>
            </a:lvl1pPr>
          </a:lstStyle>
          <a:p>
            <a:pPr lvl="0" defTabSz="413080" fontAlgn="auto" hangingPunct="0">
              <a:lnSpc>
                <a:spcPct val="120000"/>
              </a:lnSpc>
            </a:pPr>
            <a:r>
              <a:rPr lang="en-US" altLang="zh-CN" dirty="0"/>
              <a:t>XXX</a:t>
            </a:r>
            <a:r>
              <a:rPr lang="zh-CN" altLang="en-US" dirty="0"/>
              <a:t>团队</a:t>
            </a:r>
            <a:r>
              <a:rPr lang="en-US" altLang="zh-CN" dirty="0"/>
              <a:t>-XXX</a:t>
            </a:r>
            <a:r>
              <a:rPr lang="zh-CN" altLang="en-US" dirty="0"/>
              <a:t>项目汇报</a:t>
            </a:r>
          </a:p>
        </p:txBody>
      </p:sp>
    </p:spTree>
    <p:extLst>
      <p:ext uri="{BB962C8B-B14F-4D97-AF65-F5344CB8AC3E}">
        <p14:creationId xmlns:p14="http://schemas.microsoft.com/office/powerpoint/2010/main" val="272468187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0039" y="217205"/>
            <a:ext cx="9462095" cy="518091"/>
          </a:xfrm>
          <a:prstGeom prst="rect">
            <a:avLst/>
          </a:prstGeom>
          <a:noFill/>
          <a:ln w="12700" cap="flat">
            <a:noFill/>
            <a:miter lim="400000"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algn="l">
              <a:defRPr kumimoji="0" lang="zh-CN" altLang="en-US" sz="2700" b="1" normalizeH="0" dirty="0">
                <a:solidFill>
                  <a:srgbClr val="000000">
                    <a:lumMod val="75000"/>
                    <a:lumOff val="25000"/>
                  </a:srgb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 defTabSz="412750" fontAlgn="auto" hangingPunct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96965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_标题突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10039" y="102622"/>
            <a:ext cx="9462095" cy="747256"/>
          </a:xfrm>
          <a:prstGeom prst="rect">
            <a:avLst/>
          </a:prstGeom>
          <a:noFill/>
          <a:ln w="12700" cap="flat">
            <a:noFill/>
            <a:miter lim="400000"/>
          </a:ln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lvl1pPr marL="0" marR="0" indent="0" algn="l" defTabSz="41308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3491" b="1" i="0" u="none" strike="noStrike" cap="none" spc="80" normalizeH="0" baseline="0" dirty="0">
                <a:ln>
                  <a:noFill/>
                </a:ln>
                <a:solidFill>
                  <a:srgbClr val="EF6124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FZLanTingHei-M-GBK"/>
                <a:sym typeface="Helvetica Light"/>
              </a:defRPr>
            </a:lvl1pPr>
          </a:lstStyle>
          <a:p>
            <a:pPr lvl="0" algn="l" defTabSz="412750" fontAlgn="auto" hangingPunct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356417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9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615434-81EC-6D4B-834D-0209559A8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" y="8709"/>
            <a:ext cx="12161034" cy="68405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DB0E22-0191-8444-B19A-CD2DC8EE48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38612" y="2989754"/>
            <a:ext cx="3314777" cy="878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211292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_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4792" y="43422"/>
            <a:ext cx="9443391" cy="586828"/>
          </a:xfrm>
          <a:prstGeom prst="rect">
            <a:avLst/>
          </a:prstGeom>
        </p:spPr>
        <p:txBody>
          <a:bodyPr anchor="ctr"/>
          <a:lstStyle>
            <a:lvl1pPr algn="l">
              <a:defRPr sz="2900">
                <a:latin typeface="FZLanTingHei-M-GBK" panose="02000000000000000000" pitchFamily="2" charset="-122"/>
                <a:ea typeface="FZLanTingHei-M-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0097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CF816-CEE2-E94E-AE49-866384D0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A5D991-E725-B143-96AB-82E2874BA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56A00A-35F6-284B-BA0E-841546A3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6228CC-DCB7-BE45-BCB8-39C546B5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E45E48-40BE-324D-991E-99690E48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19484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86871" y="79975"/>
            <a:ext cx="10414000" cy="4735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1275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58" normalizeH="0" baseline="0" dirty="0">
                <a:ln>
                  <a:noFill/>
                </a:ln>
                <a:solidFill>
                  <a:srgbClr val="373D4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  <a:sym typeface="Helvetica Light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19" cy="23495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5214" y="140056"/>
            <a:ext cx="1393644" cy="3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3330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_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4792" y="43422"/>
            <a:ext cx="9443391" cy="586828"/>
          </a:xfrm>
          <a:prstGeom prst="rect">
            <a:avLst/>
          </a:prstGeom>
        </p:spPr>
        <p:txBody>
          <a:bodyPr anchor="ctr"/>
          <a:lstStyle>
            <a:lvl1pPr algn="l">
              <a:defRPr sz="2900">
                <a:latin typeface="FZLanTingHei-M-GBK" panose="02000000000000000000" pitchFamily="2" charset="-122"/>
                <a:ea typeface="FZLanTingHei-M-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74792" y="711703"/>
            <a:ext cx="11400660" cy="343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700">
                <a:latin typeface="FZLanTingHei-L-GBK" panose="02000000000000000000" pitchFamily="2" charset="-122"/>
                <a:ea typeface="FZLanTingHei-L-GBK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我是副标题，字数请控制在一行以内</a:t>
            </a:r>
          </a:p>
        </p:txBody>
      </p:sp>
    </p:spTree>
    <p:extLst>
      <p:ext uri="{BB962C8B-B14F-4D97-AF65-F5344CB8AC3E}">
        <p14:creationId xmlns:p14="http://schemas.microsoft.com/office/powerpoint/2010/main" val="121106293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_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410" y="336836"/>
            <a:ext cx="9443390" cy="586828"/>
          </a:xfrm>
          <a:prstGeom prst="rect">
            <a:avLst/>
          </a:prstGeom>
        </p:spPr>
        <p:txBody>
          <a:bodyPr anchor="ctr"/>
          <a:lstStyle>
            <a:lvl1pPr algn="l">
              <a:defRPr sz="2900">
                <a:latin typeface="FZLanTingHei-M-GBK" panose="02000000000000000000" pitchFamily="2" charset="-122"/>
                <a:ea typeface="FZLanTingHei-M-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86029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_L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410" y="336836"/>
            <a:ext cx="9443390" cy="586828"/>
          </a:xfrm>
          <a:prstGeom prst="rect">
            <a:avLst/>
          </a:prstGeom>
        </p:spPr>
        <p:txBody>
          <a:bodyPr anchor="ctr"/>
          <a:lstStyle>
            <a:lvl1pPr algn="l">
              <a:defRPr sz="2900">
                <a:latin typeface="FZLanTingHei-M-GBK" panose="02000000000000000000" pitchFamily="2" charset="-122"/>
                <a:ea typeface="FZLanTingHei-M-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161865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B385E-9860-5443-9607-3EEA0BB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4B8317-EC8B-794F-A524-D0674177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E567B7-93BB-854E-93DD-95E45A63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823E81-0A0F-0847-B6F9-A496487B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98BC43-4FE3-6C48-B74D-28809292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952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C5471-BA3F-3846-8BE6-1704422B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951C1-0318-0F4F-A369-DA9C4ADEF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F0E3E9-591D-9449-A9E5-69DE35752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129C16-1665-B840-B6E5-BBCE779E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D735DF-8182-6840-B509-7DA12616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E7AD90-AE2B-4644-A909-A8320FA64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21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E9389-4DD7-2F46-AD28-8C5F52A5F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57D8E4-F16C-5845-A627-1D305F062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7FC55E-6322-C445-B241-C2DBAF3A7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5D5018-4CD0-314B-9923-42F3429B9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64EF06-B9A4-FC42-8F36-681C8DF3B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1669A7A-380F-0946-B88B-15CBC8040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637D2F-6B38-7943-9A5C-5360C844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353EF85-F517-3C45-8CE2-AB446690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7281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6F107-5B8B-EF4D-8A3C-637CC642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9BB99F-2890-8B40-B0C8-98531F33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22B6DE-1B7E-6F4A-B103-6735E917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398760-8820-7644-8050-12A7AAD38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598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B5FB83-D306-F543-93B4-A99559523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20D0F7-698D-454B-9D3C-21576F89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EFDC77-E71A-1248-BF61-85BF4FAB1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028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841E5-4C19-214A-8B79-73D420D3C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9FF610-79D0-0145-BFC6-A0D2C2996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5B7A73-C42A-DC4F-A6BD-035590089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F7A22B-87E2-A742-BD1D-364326439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187EA3-9A92-6846-9659-784E1A33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591AFA-C7E5-DF4E-8621-A10113B7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56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E62247-5B43-D44E-B07F-51D717BC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78AA5E-8439-AF44-9A2D-8211F80D2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4234FE-DC5E-2142-8D44-8FFF5A73D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53A9DD-5B52-4846-9411-90E247AA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F7401F-6252-D24C-B1C4-EC1EDC2B4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8205F1-4F5B-8648-8869-7BDDFEC0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29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BA91BD-6C97-3843-8CEB-2CFA7E27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B7C256-D962-664A-8E26-02DAB8CD3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31110F-DDC0-2C46-8E92-4FCA5900BF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CEC63-9411-164D-B679-0D000750565B}" type="datetimeFigureOut">
              <a:rPr kumimoji="1" lang="zh-CN" altLang="en-US" smtClean="0"/>
              <a:t>2021/12/21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D30088-D468-A949-AEF4-55EE013C4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620FB7-84E7-0941-BB5D-779931797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1503E-0589-A949-AD02-4F0C99EF44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723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12C0E2-67CB-6546-B19E-321FC4FF4F02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0506" y="250527"/>
            <a:ext cx="1726251" cy="4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9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7" r:id="rId4"/>
    <p:sldLayoutId id="2147483668" r:id="rId5"/>
    <p:sldLayoutId id="2147483670" r:id="rId6"/>
    <p:sldLayoutId id="2147483671" r:id="rId7"/>
    <p:sldLayoutId id="2147483672" r:id="rId8"/>
    <p:sldLayoutId id="2147483673" r:id="rId9"/>
  </p:sldLayoutIdLst>
  <p:transition spd="med"/>
  <p:txStyles>
    <p:titleStyle>
      <a:lvl1pPr marL="0" marR="0" indent="0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8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014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8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029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8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043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8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6057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8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0071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8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4086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8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798100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8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2114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86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6706" marR="0" indent="-316706" algn="l" defTabSz="411718" rtl="0" latinLnBrk="0">
        <a:lnSpc>
          <a:spcPct val="100000"/>
        </a:lnSpc>
        <a:spcBef>
          <a:spcPts val="2943"/>
        </a:spcBef>
        <a:spcAft>
          <a:spcPts val="0"/>
        </a:spcAft>
        <a:buClrTx/>
        <a:buSzPct val="75000"/>
        <a:buFontTx/>
        <a:buChar char="•"/>
        <a:tabLst/>
        <a:defRPr sz="259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633413" marR="0" indent="-316706" algn="l" defTabSz="411718" rtl="0" latinLnBrk="0">
        <a:lnSpc>
          <a:spcPct val="100000"/>
        </a:lnSpc>
        <a:spcBef>
          <a:spcPts val="2943"/>
        </a:spcBef>
        <a:spcAft>
          <a:spcPts val="0"/>
        </a:spcAft>
        <a:buClrTx/>
        <a:buSzPct val="75000"/>
        <a:buFontTx/>
        <a:buChar char="•"/>
        <a:tabLst/>
        <a:defRPr sz="259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950119" marR="0" indent="-316706" algn="l" defTabSz="411718" rtl="0" latinLnBrk="0">
        <a:lnSpc>
          <a:spcPct val="100000"/>
        </a:lnSpc>
        <a:spcBef>
          <a:spcPts val="2943"/>
        </a:spcBef>
        <a:spcAft>
          <a:spcPts val="0"/>
        </a:spcAft>
        <a:buClrTx/>
        <a:buSzPct val="75000"/>
        <a:buFontTx/>
        <a:buChar char="•"/>
        <a:tabLst/>
        <a:defRPr sz="259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266825" marR="0" indent="-316706" algn="l" defTabSz="411718" rtl="0" latinLnBrk="0">
        <a:lnSpc>
          <a:spcPct val="100000"/>
        </a:lnSpc>
        <a:spcBef>
          <a:spcPts val="2943"/>
        </a:spcBef>
        <a:spcAft>
          <a:spcPts val="0"/>
        </a:spcAft>
        <a:buClrTx/>
        <a:buSzPct val="75000"/>
        <a:buFontTx/>
        <a:buChar char="•"/>
        <a:tabLst/>
        <a:defRPr sz="259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583531" marR="0" indent="-316706" algn="l" defTabSz="411718" rtl="0" latinLnBrk="0">
        <a:lnSpc>
          <a:spcPct val="100000"/>
        </a:lnSpc>
        <a:spcBef>
          <a:spcPts val="2943"/>
        </a:spcBef>
        <a:spcAft>
          <a:spcPts val="0"/>
        </a:spcAft>
        <a:buClrTx/>
        <a:buSzPct val="75000"/>
        <a:buFontTx/>
        <a:buChar char="•"/>
        <a:tabLst/>
        <a:defRPr sz="259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900238" marR="0" indent="-316706" algn="l" defTabSz="411718" rtl="0" latinLnBrk="0">
        <a:lnSpc>
          <a:spcPct val="100000"/>
        </a:lnSpc>
        <a:spcBef>
          <a:spcPts val="2943"/>
        </a:spcBef>
        <a:spcAft>
          <a:spcPts val="0"/>
        </a:spcAft>
        <a:buClrTx/>
        <a:buSzPct val="75000"/>
        <a:buFontTx/>
        <a:buChar char="•"/>
        <a:tabLst/>
        <a:defRPr sz="259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16944" marR="0" indent="-316706" algn="l" defTabSz="411718" rtl="0" latinLnBrk="0">
        <a:lnSpc>
          <a:spcPct val="100000"/>
        </a:lnSpc>
        <a:spcBef>
          <a:spcPts val="2943"/>
        </a:spcBef>
        <a:spcAft>
          <a:spcPts val="0"/>
        </a:spcAft>
        <a:buClrTx/>
        <a:buSzPct val="75000"/>
        <a:buFontTx/>
        <a:buChar char="•"/>
        <a:tabLst/>
        <a:defRPr sz="259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33650" marR="0" indent="-316706" algn="l" defTabSz="411718" rtl="0" latinLnBrk="0">
        <a:lnSpc>
          <a:spcPct val="100000"/>
        </a:lnSpc>
        <a:spcBef>
          <a:spcPts val="2943"/>
        </a:spcBef>
        <a:spcAft>
          <a:spcPts val="0"/>
        </a:spcAft>
        <a:buClrTx/>
        <a:buSzPct val="75000"/>
        <a:buFontTx/>
        <a:buChar char="•"/>
        <a:tabLst/>
        <a:defRPr sz="259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0356" marR="0" indent="-316706" algn="l" defTabSz="411718" rtl="0" latinLnBrk="0">
        <a:lnSpc>
          <a:spcPct val="100000"/>
        </a:lnSpc>
        <a:spcBef>
          <a:spcPts val="2943"/>
        </a:spcBef>
        <a:spcAft>
          <a:spcPts val="0"/>
        </a:spcAft>
        <a:buClrTx/>
        <a:buSzPct val="75000"/>
        <a:buFontTx/>
        <a:buChar char="•"/>
        <a:tabLst/>
        <a:defRPr sz="2594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014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029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043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6057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0071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4086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798100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2114" algn="ctr" defTabSz="41171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9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1233" y="3131608"/>
            <a:ext cx="9389534" cy="594785"/>
          </a:xfrm>
        </p:spPr>
        <p:txBody>
          <a:bodyPr/>
          <a:lstStyle/>
          <a:p>
            <a:pPr algn="ctr"/>
            <a:r>
              <a:rPr lang="en-CN" altLang="zh-CN"/>
              <a:t>Remote </a:t>
            </a:r>
            <a:r>
              <a:rPr lang="en-CN" altLang="zh-CN" dirty="0"/>
              <a:t>Shuffle Service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994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19AE961-25E0-7444-B738-A94EAB2ED127}"/>
              </a:ext>
            </a:extLst>
          </p:cNvPr>
          <p:cNvSpPr txBox="1"/>
          <p:nvPr/>
        </p:nvSpPr>
        <p:spPr>
          <a:xfrm>
            <a:off x="-5571067" y="3979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3CFFFBD-889D-604F-884C-CB0846ED7F58}"/>
              </a:ext>
            </a:extLst>
          </p:cNvPr>
          <p:cNvSpPr txBox="1">
            <a:spLocks/>
          </p:cNvSpPr>
          <p:nvPr/>
        </p:nvSpPr>
        <p:spPr>
          <a:xfrm>
            <a:off x="567431" y="626431"/>
            <a:ext cx="8685427" cy="58140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en-US" sz="3200" dirty="0">
              <a:solidFill>
                <a:srgbClr val="2A2E32"/>
              </a:solidFill>
              <a:latin typeface="+mj-ea"/>
              <a:ea typeface="+mj-ea"/>
              <a:cs typeface="PingFang SC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A91EFCE-28D1-5C4F-8BE0-E89D738E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39" y="217205"/>
            <a:ext cx="9462095" cy="518091"/>
          </a:xfrm>
        </p:spPr>
        <p:txBody>
          <a:bodyPr/>
          <a:lstStyle/>
          <a:p>
            <a:r>
              <a:rPr kumimoji="1" lang="en-US" altLang="zh-CN" dirty="0">
                <a:latin typeface="Consolas" panose="020B0609020204030204" pitchFamily="49" charset="0"/>
                <a:ea typeface="Alibaba PuHuiTi H" pitchFamily="18" charset="-122"/>
                <a:cs typeface="Consolas" panose="020B0609020204030204" pitchFamily="49" charset="0"/>
              </a:rPr>
              <a:t>Spark</a:t>
            </a:r>
            <a:r>
              <a:rPr kumimoji="1" lang="zh-CN" altLang="en-US" dirty="0">
                <a:latin typeface="Consolas" panose="020B0609020204030204" pitchFamily="49" charset="0"/>
                <a:ea typeface="Alibaba PuHuiTi H" pitchFamily="18" charset="-122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ea typeface="Alibaba PuHuiTi H" pitchFamily="18" charset="-122"/>
                <a:cs typeface="Consolas" panose="020B0609020204030204" pitchFamily="49" charset="0"/>
              </a:rPr>
              <a:t>Shuffle</a:t>
            </a:r>
            <a:endParaRPr kumimoji="1" lang="zh-CN" altLang="en-US" dirty="0">
              <a:latin typeface="Consolas" panose="020B0609020204030204" pitchFamily="49" charset="0"/>
              <a:ea typeface="Alibaba PuHuiTi H" pitchFamily="18" charset="-122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C877FD-D518-DA46-87A2-879DAF5B7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39" y="1887291"/>
            <a:ext cx="6443717" cy="34315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C9150C-E691-5245-94BF-F9C68C770804}"/>
              </a:ext>
            </a:extLst>
          </p:cNvPr>
          <p:cNvSpPr txBox="1"/>
          <p:nvPr/>
        </p:nvSpPr>
        <p:spPr>
          <a:xfrm>
            <a:off x="7103327" y="2813096"/>
            <a:ext cx="467863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产生 </a:t>
            </a: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numMapper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 * </a:t>
            </a: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numReducer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个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block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顺序写、随机读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写时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Spill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单副本，丢数据需 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stage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重算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依赖本地盘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464569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87371-2D32-7D41-9252-1917AE4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Remote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Shuffle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86AD7A-8557-A94B-9C2C-BDEA11D2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627"/>
            <a:ext cx="7086379" cy="41705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52C1AE-75BD-A24A-9005-65E73E3DC363}"/>
              </a:ext>
            </a:extLst>
          </p:cNvPr>
          <p:cNvSpPr txBox="1"/>
          <p:nvPr/>
        </p:nvSpPr>
        <p:spPr>
          <a:xfrm>
            <a:off x="7086379" y="2617278"/>
            <a:ext cx="4678634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追加写、顺序读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无写时 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Spill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两副本；副本复制到内存后即完成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副本之间通过内网备份，无需公网带宽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不依赖本地盘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87862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F7B09-0CD0-9B49-8B12-EE72CBCF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EMR Remote Shuffle Service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9CB6935-E51F-1A40-978F-FBFC733A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96" y="980500"/>
            <a:ext cx="10450922" cy="54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423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18265-D7AF-6F48-8F40-D7FCB8A1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容错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338148-25DA-F442-B033-1AE20A363347}"/>
              </a:ext>
            </a:extLst>
          </p:cNvPr>
          <p:cNvSpPr txBox="1"/>
          <p:nvPr/>
        </p:nvSpPr>
        <p:spPr>
          <a:xfrm>
            <a:off x="6746575" y="1715710"/>
            <a:ext cx="5018438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Shuffle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Write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以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batch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为基本单位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Batch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头包含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16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个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Byte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：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742950" lvl="1" indent="-28575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MapId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742950" lvl="1" indent="-28575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AttemptId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742950" lvl="1" indent="-28575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BatchId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742950" lvl="1" indent="-28575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Size</a:t>
            </a:r>
          </a:p>
          <a:p>
            <a:pPr marL="285750" indent="-28575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Driver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中纪录成功的 </a:t>
            </a: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MapId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和 </a:t>
            </a: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AttemptId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285750" indent="-28575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读时根据 </a:t>
            </a: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MapId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和 </a:t>
            </a: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AttemptId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和 </a:t>
            </a: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BatchId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进行过滤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DA8BB5-DE56-3940-B267-6749E68A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3" y="980501"/>
            <a:ext cx="6430329" cy="53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316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0F951-3D5C-1248-8294-79952322D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负载均衡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A79FD6-3DEF-9641-A684-1DC85C605A6D}"/>
              </a:ext>
            </a:extLst>
          </p:cNvPr>
          <p:cNvSpPr txBox="1"/>
          <p:nvPr/>
        </p:nvSpPr>
        <p:spPr>
          <a:xfrm>
            <a:off x="410038" y="3738985"/>
            <a:ext cx="1129874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Worker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在启动时，注册到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Master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中，注册需要包含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Worker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自身的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Slot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数量。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Register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Shuffle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时，由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Executor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进行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Shuffle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Writer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时发起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Request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，注册到 </a:t>
            </a: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LifecycleManager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，之后由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Driver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向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Master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为每个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Partition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申请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Slots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。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285750" indent="-28575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LifecycleManager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向所有涉及到的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Worker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发送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Reserve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Buffer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请求。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285750" indent="-28575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LifecycleManager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纪录返回到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Worker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和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Slot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之间的对应关系。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285750" indent="-285750" defTabSz="82550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在发生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Revive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时，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sym typeface="Helvetica Light"/>
              </a:rPr>
              <a:t>LifecycleManager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根据本地信息向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Worker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申请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Slots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。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566529-8397-1843-B21E-8812CAB7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80" y="735296"/>
            <a:ext cx="7937959" cy="297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9669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B4A5F-7E3E-0340-A293-313E0AAE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RSS + AQE (coalesce partition)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2BCB36-77A5-7348-9852-F3B88099D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202" y="1142949"/>
            <a:ext cx="7577596" cy="42489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BB4AC1-6171-4249-B26D-BF910B96D4B3}"/>
              </a:ext>
            </a:extLst>
          </p:cNvPr>
          <p:cNvSpPr txBox="1"/>
          <p:nvPr/>
        </p:nvSpPr>
        <p:spPr>
          <a:xfrm>
            <a:off x="2787157" y="5743125"/>
            <a:ext cx="661768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RSS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可以直接适配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AQE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的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Coalesce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Partition</a:t>
            </a:r>
          </a:p>
        </p:txBody>
      </p:sp>
    </p:spTree>
    <p:extLst>
      <p:ext uri="{BB962C8B-B14F-4D97-AF65-F5344CB8AC3E}">
        <p14:creationId xmlns:p14="http://schemas.microsoft.com/office/powerpoint/2010/main" val="1154058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B4A5F-7E3E-0340-A293-313E0AAE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RSS + AQE (local shuffle read)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B9220-C67B-F14E-9650-06B6B3E5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928"/>
            <a:ext cx="7252132" cy="43661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ED3622-B1C0-F44E-869D-45F34EF54567}"/>
              </a:ext>
            </a:extLst>
          </p:cNvPr>
          <p:cNvSpPr txBox="1"/>
          <p:nvPr/>
        </p:nvSpPr>
        <p:spPr>
          <a:xfrm>
            <a:off x="7252132" y="1446828"/>
            <a:ext cx="4646219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正常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Join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参与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Join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的表都需要进行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shuffle</a:t>
            </a: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AQE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中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Local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Shuffle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Read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可以将参与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Join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的小表直接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Broadcast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，但由于已经执行了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Shuffle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Write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，所以需要读取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shuffle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数据。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  <a:p>
            <a:pPr marL="285750" marR="0" indent="-285750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RSS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适配时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AQE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的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Local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Shuffle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Read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时可以参考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Coalesce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Partition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。即需要修改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Spark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sym typeface="Helvetica Light"/>
              </a:rPr>
              <a:t>AQE</a:t>
            </a:r>
            <a:r>
              <a:rPr lang="zh-CN" altLang="en-US" sz="1600" dirty="0">
                <a:solidFill>
                  <a:srgbClr val="000000"/>
                </a:solidFill>
                <a:sym typeface="Helvetica Light"/>
              </a:rPr>
              <a:t> 源码以支持。</a:t>
            </a:r>
            <a:endParaRPr lang="en-US" altLang="zh-CN" sz="1600" dirty="0">
              <a:solidFill>
                <a:srgbClr val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906833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388B50E-EA18-4144-B7CE-15C095E858AF}"/>
              </a:ext>
            </a:extLst>
          </p:cNvPr>
          <p:cNvSpPr txBox="1"/>
          <p:nvPr/>
        </p:nvSpPr>
        <p:spPr>
          <a:xfrm>
            <a:off x="12761786" y="5707055"/>
            <a:ext cx="51229" cy="434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335" tIns="25335" rIns="25335" bIns="25335" numCol="1" spcCol="38100" rtlCol="0" anchor="ctr">
            <a:spAutoFit/>
          </a:bodyPr>
          <a:lstStyle/>
          <a:p>
            <a:pPr defTabSz="411718"/>
            <a:endParaRPr lang="zh-CN" altLang="en-US" sz="2494" dirty="0"/>
          </a:p>
        </p:txBody>
      </p:sp>
    </p:spTree>
    <p:extLst>
      <p:ext uri="{BB962C8B-B14F-4D97-AF65-F5344CB8AC3E}">
        <p14:creationId xmlns:p14="http://schemas.microsoft.com/office/powerpoint/2010/main" val="2702963992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标准">
      <a:majorFont>
        <a:latin typeface="Courier New"/>
        <a:ea typeface="微软雅黑"/>
        <a:cs typeface=""/>
      </a:majorFont>
      <a:minorFont>
        <a:latin typeface="Courier New"/>
        <a:ea typeface="微软雅黑"/>
        <a:cs typeface="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22832</TotalTime>
  <Words>280</Words>
  <Application>Microsoft Macintosh PowerPoint</Application>
  <PresentationFormat>宽屏</PresentationFormat>
  <Paragraphs>35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等线</vt:lpstr>
      <vt:lpstr>等线 Light</vt:lpstr>
      <vt:lpstr>微软雅黑</vt:lpstr>
      <vt:lpstr>微软雅黑</vt:lpstr>
      <vt:lpstr>FZLanTingHei-L-GBK</vt:lpstr>
      <vt:lpstr>FZLanTingHei-M-GBK</vt:lpstr>
      <vt:lpstr>Arial</vt:lpstr>
      <vt:lpstr>Consolas</vt:lpstr>
      <vt:lpstr>Courier New</vt:lpstr>
      <vt:lpstr>Office 主题​​</vt:lpstr>
      <vt:lpstr>White</vt:lpstr>
      <vt:lpstr>Remote Shuffle Service</vt:lpstr>
      <vt:lpstr>Spark Shuffle</vt:lpstr>
      <vt:lpstr>Remote Shuffle Service</vt:lpstr>
      <vt:lpstr>EMR Remote Shuffle Service</vt:lpstr>
      <vt:lpstr>容错</vt:lpstr>
      <vt:lpstr>负载均衡</vt:lpstr>
      <vt:lpstr>RSS + AQE (coalesce partition)</vt:lpstr>
      <vt:lpstr>RSS + AQE (local shuffle read)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Huo Jia</dc:creator>
  <cp:lastModifiedBy>周 克勇</cp:lastModifiedBy>
  <cp:revision>1309</cp:revision>
  <dcterms:created xsi:type="dcterms:W3CDTF">2019-05-20T05:40:12Z</dcterms:created>
  <dcterms:modified xsi:type="dcterms:W3CDTF">2021-12-21T08:59:50Z</dcterms:modified>
</cp:coreProperties>
</file>